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handoutMasterIdLst>
    <p:handoutMasterId r:id="rId6"/>
  </p:handoutMasterIdLst>
  <p:sldIdLst>
    <p:sldId id="414" r:id="rId2"/>
    <p:sldId id="430" r:id="rId3"/>
    <p:sldId id="429" r:id="rId4"/>
  </p:sldIdLst>
  <p:sldSz cx="9144000" cy="6858000" type="screen4x3"/>
  <p:notesSz cx="67437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4542" autoAdjust="0"/>
  </p:normalViewPr>
  <p:slideViewPr>
    <p:cSldViewPr>
      <p:cViewPr varScale="1">
        <p:scale>
          <a:sx n="75" d="100"/>
          <a:sy n="75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B61BA99-336D-4BFF-9997-230519442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30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89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62000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89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2600"/>
            <a:ext cx="289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EBC3E58-050B-4809-8273-5B13DC78917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6638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8F8BD-CDE3-4BAA-BAF6-4282CEE5C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83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97DE9-2F51-45D8-8CE5-1D13E2B1F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70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DBD3F-42E2-4B45-B4D2-EA08F3546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90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D2863-1CB7-4E81-8E75-33BD948B0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82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576D6-8AD6-4656-85F1-61630BBC9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2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72A11-2813-4FB0-A6BB-A71CA73BC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6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00E4A-9A5C-490C-A0EC-2F6447E63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2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ADC7E-914D-43A5-8D5C-11AC850FE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8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08FAD-A4CC-45C6-B072-3EDCD0F5B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36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FC91C-6F52-496F-B1D4-04F098E8E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7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CD640-BAF2-4A7E-99AE-598FD596C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08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3EEDA"/>
            </a:gs>
            <a:gs pos="100000">
              <a:srgbClr val="DCCF9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5032D47-3C55-42FB-8637-1A5AA3FBC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gif"/><Relationship Id="rId9" Type="http://schemas.openxmlformats.org/officeDocument/2006/relationships/image" Target="../media/image11.png"/><Relationship Id="rId1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jpeg"/><Relationship Id="rId3" Type="http://schemas.microsoft.com/office/2007/relationships/media" Target="../media/media2.mpg"/><Relationship Id="rId21" Type="http://schemas.openxmlformats.org/officeDocument/2006/relationships/image" Target="../media/image29.png"/><Relationship Id="rId7" Type="http://schemas.microsoft.com/office/2007/relationships/media" Target="../media/media4.avi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video" Target="../media/media1.avi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19.jpeg"/><Relationship Id="rId24" Type="http://schemas.openxmlformats.org/officeDocument/2006/relationships/image" Target="../media/image32.png"/><Relationship Id="rId5" Type="http://schemas.microsoft.com/office/2007/relationships/media" Target="../media/media3.avi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jpg"/><Relationship Id="rId19" Type="http://schemas.openxmlformats.org/officeDocument/2006/relationships/image" Target="../media/image27.png"/><Relationship Id="rId4" Type="http://schemas.openxmlformats.org/officeDocument/2006/relationships/video" Target="../media/media2.mpg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143000"/>
          </a:xfrm>
        </p:spPr>
        <p:txBody>
          <a:bodyPr/>
          <a:lstStyle/>
          <a:p>
            <a:r>
              <a:rPr lang="hu-H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Bolyai Kollégium XXV. évfordulója</a:t>
            </a:r>
            <a:endParaRPr lang="hu-HU" sz="4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10875"/>
            <a:ext cx="1619250" cy="208597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53465"/>
            <a:ext cx="2936471" cy="2200794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914400" y="3505200"/>
            <a:ext cx="7388561" cy="26776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smtClean="0"/>
              <a:t>Mit nyújtott számomra a Kollégium (</a:t>
            </a:r>
            <a:r>
              <a:rPr lang="hu-HU" dirty="0" smtClean="0"/>
              <a:t>1994-1997</a:t>
            </a:r>
            <a:r>
              <a:rPr lang="hu-HU" dirty="0" smtClean="0"/>
              <a:t>):</a:t>
            </a:r>
            <a:endParaRPr lang="en-US" dirty="0"/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hu-HU" dirty="0" smtClean="0">
                <a:solidFill>
                  <a:srgbClr val="FF0000"/>
                </a:solidFill>
              </a:rPr>
              <a:t>Személyes kapcsolatok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hu-HU" dirty="0" smtClean="0">
                <a:solidFill>
                  <a:srgbClr val="FF0000"/>
                </a:solidFill>
              </a:rPr>
              <a:t>Felkészítés előadások </a:t>
            </a:r>
            <a:r>
              <a:rPr lang="hu-HU" dirty="0" smtClean="0">
                <a:solidFill>
                  <a:srgbClr val="FF0000"/>
                </a:solidFill>
              </a:rPr>
              <a:t>tartására (szakmai szeminárium)</a:t>
            </a:r>
            <a:endParaRPr lang="hu-HU" dirty="0" smtClean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hu-HU" dirty="0" smtClean="0">
                <a:solidFill>
                  <a:srgbClr val="FF0000"/>
                </a:solidFill>
              </a:rPr>
              <a:t>Látószög </a:t>
            </a:r>
            <a:r>
              <a:rPr lang="hu-HU" dirty="0" smtClean="0">
                <a:solidFill>
                  <a:srgbClr val="FF0000"/>
                </a:solidFill>
              </a:rPr>
              <a:t>szélesítése (csütörtök este)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hu-HU" dirty="0">
                <a:solidFill>
                  <a:srgbClr val="FF0000"/>
                </a:solidFill>
              </a:rPr>
              <a:t>Nyelvtanulás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hu-HU" dirty="0">
                <a:solidFill>
                  <a:srgbClr val="FF0000"/>
                </a:solidFill>
              </a:rPr>
              <a:t>Külföldi tanulmányutak (Paris, Chicago)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hu-HU" dirty="0" smtClean="0">
                <a:solidFill>
                  <a:srgbClr val="FF0000"/>
                </a:solidFill>
              </a:rPr>
              <a:t>Külföldi </a:t>
            </a:r>
            <a:r>
              <a:rPr lang="hu-HU" dirty="0" smtClean="0">
                <a:solidFill>
                  <a:srgbClr val="FF0000"/>
                </a:solidFill>
              </a:rPr>
              <a:t>látogatások (Grenoble+Lausanne, </a:t>
            </a:r>
            <a:r>
              <a:rPr lang="hu-HU" dirty="0" err="1" smtClean="0">
                <a:solidFill>
                  <a:srgbClr val="FF0000"/>
                </a:solidFill>
              </a:rPr>
              <a:t>Trieste</a:t>
            </a:r>
            <a:r>
              <a:rPr lang="hu-HU" dirty="0" smtClean="0">
                <a:solidFill>
                  <a:srgbClr val="FF0000"/>
                </a:solidFill>
              </a:rPr>
              <a:t>)</a:t>
            </a:r>
            <a:endParaRPr lang="hu-HU" dirty="0" smtClean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617526" y="6275662"/>
            <a:ext cx="4440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000" i="1" dirty="0" err="1" smtClean="0"/>
              <a:t>Derényi</a:t>
            </a:r>
            <a:r>
              <a:rPr lang="hu-HU" sz="2000" i="1" dirty="0" smtClean="0"/>
              <a:t> Imre, ELTE TTK, </a:t>
            </a:r>
            <a:r>
              <a:rPr lang="hu-HU" sz="2000" i="1" dirty="0" smtClean="0"/>
              <a:t>Fizikai Intézet</a:t>
            </a:r>
            <a:endParaRPr lang="hu-HU" sz="2000" i="1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742112" y="1333441"/>
            <a:ext cx="7620000" cy="4286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0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"/>
          <p:cNvSpPr txBox="1"/>
          <p:nvPr/>
        </p:nvSpPr>
        <p:spPr>
          <a:xfrm>
            <a:off x="152400" y="839273"/>
            <a:ext cx="514725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hu-HU" dirty="0" smtClean="0">
                <a:solidFill>
                  <a:srgbClr val="FF0000"/>
                </a:solidFill>
              </a:rPr>
              <a:t>University of Chicago</a:t>
            </a:r>
            <a:br>
              <a:rPr lang="hu-HU" dirty="0" smtClean="0">
                <a:solidFill>
                  <a:srgbClr val="FF0000"/>
                </a:solidFill>
              </a:rPr>
            </a:br>
            <a:r>
              <a:rPr lang="hu-HU" dirty="0" smtClean="0">
                <a:solidFill>
                  <a:srgbClr val="FF0000"/>
                </a:solidFill>
              </a:rPr>
              <a:t>(1997-1999. </a:t>
            </a:r>
            <a:r>
              <a:rPr lang="hu-HU" dirty="0" err="1" smtClean="0">
                <a:solidFill>
                  <a:srgbClr val="FF0000"/>
                </a:solidFill>
              </a:rPr>
              <a:t>postdoc</a:t>
            </a:r>
            <a:r>
              <a:rPr lang="hu-HU" dirty="0" smtClean="0">
                <a:solidFill>
                  <a:srgbClr val="FF0000"/>
                </a:solidFill>
              </a:rPr>
              <a:t>.)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hu-HU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hu-HU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hu-HU" dirty="0" smtClean="0">
                <a:solidFill>
                  <a:srgbClr val="FF0000"/>
                </a:solidFill>
              </a:rPr>
              <a:t>Collegium Budapest</a:t>
            </a:r>
            <a:br>
              <a:rPr lang="hu-HU" dirty="0" smtClean="0">
                <a:solidFill>
                  <a:srgbClr val="FF0000"/>
                </a:solidFill>
              </a:rPr>
            </a:br>
            <a:r>
              <a:rPr lang="hu-HU" dirty="0" smtClean="0">
                <a:solidFill>
                  <a:srgbClr val="FF0000"/>
                </a:solidFill>
              </a:rPr>
              <a:t>(2000. </a:t>
            </a:r>
            <a:r>
              <a:rPr lang="hu-HU" dirty="0" err="1" smtClean="0">
                <a:solidFill>
                  <a:srgbClr val="FF0000"/>
                </a:solidFill>
              </a:rPr>
              <a:t>postdoc</a:t>
            </a:r>
            <a:r>
              <a:rPr lang="hu-HU" dirty="0" smtClean="0">
                <a:solidFill>
                  <a:srgbClr val="FF0000"/>
                </a:solidFill>
              </a:rPr>
              <a:t>.)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hu-HU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hu-HU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hu-HU" dirty="0" err="1" smtClean="0">
                <a:solidFill>
                  <a:srgbClr val="FF0000"/>
                </a:solidFill>
              </a:rPr>
              <a:t>Institut</a:t>
            </a:r>
            <a:r>
              <a:rPr lang="hu-HU" dirty="0" smtClean="0">
                <a:solidFill>
                  <a:srgbClr val="FF0000"/>
                </a:solidFill>
              </a:rPr>
              <a:t> Curie</a:t>
            </a:r>
            <a:br>
              <a:rPr lang="hu-HU" dirty="0" smtClean="0">
                <a:solidFill>
                  <a:srgbClr val="FF0000"/>
                </a:solidFill>
              </a:rPr>
            </a:br>
            <a:r>
              <a:rPr lang="hu-HU" dirty="0" smtClean="0">
                <a:solidFill>
                  <a:srgbClr val="FF0000"/>
                </a:solidFill>
              </a:rPr>
              <a:t>(2000-2002. </a:t>
            </a:r>
            <a:r>
              <a:rPr lang="hu-HU" dirty="0" err="1" smtClean="0">
                <a:solidFill>
                  <a:srgbClr val="FF0000"/>
                </a:solidFill>
              </a:rPr>
              <a:t>postdoc</a:t>
            </a:r>
            <a:r>
              <a:rPr lang="hu-HU" dirty="0" smtClean="0">
                <a:solidFill>
                  <a:srgbClr val="FF0000"/>
                </a:solidFill>
              </a:rPr>
              <a:t>.)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hu-HU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hu-HU" dirty="0" smtClean="0">
                <a:solidFill>
                  <a:srgbClr val="FF0000"/>
                </a:solidFill>
              </a:rPr>
              <a:t>ELTE TTK, </a:t>
            </a:r>
            <a:r>
              <a:rPr lang="hu-HU" dirty="0" smtClean="0">
                <a:solidFill>
                  <a:srgbClr val="FF0000"/>
                </a:solidFill>
              </a:rPr>
              <a:t>Biológiai Fizika Tsz.</a:t>
            </a:r>
            <a:br>
              <a:rPr lang="hu-HU" dirty="0" smtClean="0">
                <a:solidFill>
                  <a:srgbClr val="FF0000"/>
                </a:solidFill>
              </a:rPr>
            </a:br>
            <a:r>
              <a:rPr lang="hu-HU" dirty="0" smtClean="0">
                <a:solidFill>
                  <a:srgbClr val="FF0000"/>
                </a:solidFill>
              </a:rPr>
              <a:t>(</a:t>
            </a:r>
            <a:r>
              <a:rPr lang="hu-HU" dirty="0" smtClean="0">
                <a:solidFill>
                  <a:srgbClr val="FF0000"/>
                </a:solidFill>
              </a:rPr>
              <a:t>2002-2007-2012- adj., </a:t>
            </a:r>
            <a:r>
              <a:rPr lang="hu-HU" dirty="0" err="1" smtClean="0">
                <a:solidFill>
                  <a:srgbClr val="FF0000"/>
                </a:solidFill>
              </a:rPr>
              <a:t>doc</a:t>
            </a:r>
            <a:r>
              <a:rPr lang="hu-HU" dirty="0" smtClean="0">
                <a:solidFill>
                  <a:srgbClr val="FF0000"/>
                </a:solidFill>
              </a:rPr>
              <a:t>., </a:t>
            </a:r>
            <a:r>
              <a:rPr lang="hu-HU" dirty="0" smtClean="0">
                <a:solidFill>
                  <a:srgbClr val="FF0000"/>
                </a:solidFill>
              </a:rPr>
              <a:t>prof</a:t>
            </a:r>
            <a:r>
              <a:rPr lang="hu-HU" dirty="0" smtClean="0">
                <a:solidFill>
                  <a:srgbClr val="FF0000"/>
                </a:solidFill>
              </a:rPr>
              <a:t>.)</a:t>
            </a:r>
            <a:br>
              <a:rPr lang="hu-HU" dirty="0" smtClean="0">
                <a:solidFill>
                  <a:srgbClr val="FF0000"/>
                </a:solidFill>
              </a:rPr>
            </a:br>
            <a:r>
              <a:rPr lang="hu-HU" dirty="0" smtClean="0">
                <a:solidFill>
                  <a:srgbClr val="FF0000"/>
                </a:solidFill>
              </a:rPr>
              <a:t>(MTA </a:t>
            </a:r>
            <a:r>
              <a:rPr lang="hu-HU" dirty="0" err="1" smtClean="0">
                <a:solidFill>
                  <a:srgbClr val="FF0000"/>
                </a:solidFill>
              </a:rPr>
              <a:t>dokt</a:t>
            </a:r>
            <a:r>
              <a:rPr lang="hu-HU" dirty="0" smtClean="0">
                <a:solidFill>
                  <a:srgbClr val="FF0000"/>
                </a:solidFill>
              </a:rPr>
              <a:t>., </a:t>
            </a:r>
            <a:r>
              <a:rPr lang="hu-HU" dirty="0" err="1" smtClean="0">
                <a:solidFill>
                  <a:srgbClr val="FF0000"/>
                </a:solidFill>
              </a:rPr>
              <a:t>Tsz.-vez</a:t>
            </a:r>
            <a:r>
              <a:rPr lang="hu-HU" dirty="0" smtClean="0">
                <a:solidFill>
                  <a:srgbClr val="FF0000"/>
                </a:solidFill>
              </a:rPr>
              <a:t>., Int. </a:t>
            </a:r>
            <a:r>
              <a:rPr lang="hu-HU" dirty="0">
                <a:solidFill>
                  <a:srgbClr val="FF0000"/>
                </a:solidFill>
              </a:rPr>
              <a:t>o</a:t>
            </a:r>
            <a:r>
              <a:rPr lang="hu-HU" dirty="0" smtClean="0">
                <a:solidFill>
                  <a:srgbClr val="FF0000"/>
                </a:solidFill>
              </a:rPr>
              <a:t>kt. </a:t>
            </a:r>
            <a:r>
              <a:rPr lang="hu-HU" dirty="0" err="1">
                <a:solidFill>
                  <a:srgbClr val="FF0000"/>
                </a:solidFill>
              </a:rPr>
              <a:t>i</a:t>
            </a:r>
            <a:r>
              <a:rPr lang="hu-HU" dirty="0" err="1" smtClean="0">
                <a:solidFill>
                  <a:srgbClr val="FF0000"/>
                </a:solidFill>
              </a:rPr>
              <a:t>g.h</a:t>
            </a:r>
            <a:r>
              <a:rPr lang="hu-HU" dirty="0" smtClean="0">
                <a:solidFill>
                  <a:srgbClr val="FF0000"/>
                </a:solidFill>
              </a:rPr>
              <a:t>., BKBK elnök)</a:t>
            </a:r>
            <a:endParaRPr lang="hu-HU" dirty="0" smtClean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57200" y="152400"/>
            <a:ext cx="6944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Pályafutásom </a:t>
            </a:r>
            <a:r>
              <a:rPr lang="hu-HU" dirty="0"/>
              <a:t>főbb állomásai a Bolyai Kollégium után</a:t>
            </a:r>
            <a:r>
              <a:rPr lang="hu-HU" dirty="0" smtClean="0"/>
              <a:t>: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94" y="824223"/>
            <a:ext cx="1190625" cy="11906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735259"/>
            <a:ext cx="1810512" cy="120432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8" y="2362200"/>
            <a:ext cx="857250" cy="85725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200751"/>
            <a:ext cx="1771650" cy="118014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393" y="3797707"/>
            <a:ext cx="1205865" cy="105156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613330"/>
            <a:ext cx="1714500" cy="124301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613330"/>
            <a:ext cx="1238250" cy="123825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733" y="5298455"/>
            <a:ext cx="1066667" cy="1060318"/>
          </a:xfrm>
          <a:prstGeom prst="rect">
            <a:avLst/>
          </a:prstGeom>
        </p:spPr>
      </p:pic>
      <p:pic>
        <p:nvPicPr>
          <p:cNvPr id="13" name="Picture 1" descr="image0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5216500"/>
            <a:ext cx="2667000" cy="122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71560"/>
            <a:ext cx="8805672" cy="5857403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" y="71559"/>
            <a:ext cx="8799195" cy="5861399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1560"/>
            <a:ext cx="8801100" cy="6380798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37" y="41012"/>
            <a:ext cx="6667500" cy="6667500"/>
          </a:xfrm>
          <a:prstGeom prst="rect">
            <a:avLst/>
          </a:prstGeom>
        </p:spPr>
      </p:pic>
      <p:pic>
        <p:nvPicPr>
          <p:cNvPr id="19" name="Picture 1" descr="image0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8639"/>
            <a:ext cx="8840851" cy="405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68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61" y="5485750"/>
            <a:ext cx="1743963" cy="122077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11" y="5140614"/>
            <a:ext cx="640080" cy="1565910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09" y="5429281"/>
            <a:ext cx="1828800" cy="128016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16862" y="902847"/>
            <a:ext cx="322752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hu-HU" dirty="0">
                <a:solidFill>
                  <a:srgbClr val="FF0000"/>
                </a:solidFill>
              </a:rPr>
              <a:t>Molekuláris motorok,</a:t>
            </a:r>
            <a:br>
              <a:rPr lang="hu-HU" dirty="0">
                <a:solidFill>
                  <a:srgbClr val="FF0000"/>
                </a:solidFill>
              </a:rPr>
            </a:br>
            <a:r>
              <a:rPr lang="hu-HU" dirty="0">
                <a:solidFill>
                  <a:srgbClr val="FF0000"/>
                </a:solidFill>
              </a:rPr>
              <a:t>fehérjedinamika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hu-HU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hu-HU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hu-HU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hu-HU" dirty="0">
                <a:solidFill>
                  <a:srgbClr val="FF0000"/>
                </a:solidFill>
              </a:rPr>
              <a:t>Membrán dinamika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hu-HU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hu-HU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hu-HU" dirty="0">
              <a:solidFill>
                <a:srgbClr val="FF0000"/>
              </a:solidFill>
            </a:endParaRPr>
          </a:p>
          <a:p>
            <a:pPr>
              <a:defRPr/>
            </a:pPr>
            <a:endParaRPr lang="hu-HU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hu-HU" dirty="0">
                <a:solidFill>
                  <a:srgbClr val="FF0000"/>
                </a:solidFill>
              </a:rPr>
              <a:t>Komplex hálózatok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hu-HU" dirty="0">
              <a:solidFill>
                <a:srgbClr val="FF0000"/>
              </a:solidFill>
            </a:endParaRPr>
          </a:p>
          <a:p>
            <a:pPr>
              <a:defRPr/>
            </a:pPr>
            <a:endParaRPr lang="hu-HU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hu-HU" dirty="0" smtClean="0">
                <a:solidFill>
                  <a:srgbClr val="FF0000"/>
                </a:solidFill>
              </a:rPr>
              <a:t>Evolúcióelmélet (</a:t>
            </a:r>
            <a:r>
              <a:rPr lang="hu-HU" dirty="0" err="1" smtClean="0">
                <a:solidFill>
                  <a:srgbClr val="FF0000"/>
                </a:solidFill>
              </a:rPr>
              <a:t>physics</a:t>
            </a:r>
            <a:r>
              <a:rPr lang="hu-HU" dirty="0" smtClean="0">
                <a:solidFill>
                  <a:srgbClr val="FF0000"/>
                </a:solidFill>
              </a:rPr>
              <a:t> of </a:t>
            </a:r>
            <a:r>
              <a:rPr lang="hu-HU" dirty="0" err="1" smtClean="0">
                <a:solidFill>
                  <a:srgbClr val="FF0000"/>
                </a:solidFill>
              </a:rPr>
              <a:t>cancer</a:t>
            </a:r>
            <a:r>
              <a:rPr lang="hu-HU" dirty="0" smtClean="0">
                <a:solidFill>
                  <a:srgbClr val="FF0000"/>
                </a:solidFill>
              </a:rPr>
              <a:t>)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57200" y="152400"/>
            <a:ext cx="780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Főbb kutatási témáim (nagyrészt a biológia fizika területéről):</a:t>
            </a:r>
            <a:endParaRPr lang="hu-HU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73" y="614065"/>
            <a:ext cx="2286000" cy="15240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62" y="2224258"/>
            <a:ext cx="1659695" cy="759837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14" y="2224258"/>
            <a:ext cx="1855872" cy="931936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84" y="3234762"/>
            <a:ext cx="2544318" cy="83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 descr="glay_feliratos_alt_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74" y="4160398"/>
            <a:ext cx="1490374" cy="121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63" y="2224258"/>
            <a:ext cx="1129777" cy="942658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62" y="3001750"/>
            <a:ext cx="1462221" cy="1071966"/>
          </a:xfrm>
          <a:prstGeom prst="rect">
            <a:avLst/>
          </a:prstGeom>
        </p:spPr>
      </p:pic>
      <p:pic>
        <p:nvPicPr>
          <p:cNvPr id="23" name="kinesin_ILoC_msmpeg4v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3738" y="747319"/>
            <a:ext cx="8230750" cy="5487166"/>
          </a:xfrm>
          <a:prstGeom prst="rect">
            <a:avLst/>
          </a:prstGeom>
        </p:spPr>
      </p:pic>
      <p:pic>
        <p:nvPicPr>
          <p:cNvPr id="25" name="CroisTube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0116" y="1279235"/>
            <a:ext cx="6477905" cy="2857900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52" y="695423"/>
            <a:ext cx="7577921" cy="5555435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8" y="1846506"/>
            <a:ext cx="794385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mozi_lassu11_1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3906" y="420905"/>
            <a:ext cx="7316221" cy="6104472"/>
          </a:xfrm>
          <a:prstGeom prst="rect">
            <a:avLst/>
          </a:prstGeom>
        </p:spPr>
      </p:pic>
      <p:pic>
        <p:nvPicPr>
          <p:cNvPr id="32" name="Picture 5" descr="glay_feliratos_alt_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69" y="233352"/>
            <a:ext cx="8015288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filmcoal_msmpeg4v2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43906" y="957356"/>
            <a:ext cx="6630326" cy="3343742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8" y="944880"/>
            <a:ext cx="8229600" cy="5760720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08" y="1485900"/>
            <a:ext cx="2133600" cy="5219700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7" y="944880"/>
            <a:ext cx="82296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3130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renyi_tan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Derenyi_tan</Template>
  <TotalTime>11479</TotalTime>
  <Words>75</Words>
  <Application>Microsoft Office PowerPoint</Application>
  <PresentationFormat>Diavetítés a képernyőre (4:3 oldalarány)</PresentationFormat>
  <Paragraphs>34</Paragraphs>
  <Slides>3</Slides>
  <Notes>0</Notes>
  <HiddenSlides>0</HiddenSlides>
  <MMClips>4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</vt:i4>
      </vt:variant>
    </vt:vector>
  </HeadingPairs>
  <TitlesOfParts>
    <vt:vector size="4" baseType="lpstr">
      <vt:lpstr>Derenyi_tan</vt:lpstr>
      <vt:lpstr>Bolyai Kollégium XXV. évfordulója</vt:lpstr>
      <vt:lpstr>PowerPoint bemutató</vt:lpstr>
      <vt:lpstr>PowerPoint bemutató</vt:lpstr>
    </vt:vector>
  </TitlesOfParts>
  <Company>Eotvos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Ortvay</dc:title>
  <dc:creator>Imre Derenyi</dc:creator>
  <cp:lastModifiedBy>derenyi</cp:lastModifiedBy>
  <cp:revision>204</cp:revision>
  <dcterms:created xsi:type="dcterms:W3CDTF">2001-07-04T13:30:26Z</dcterms:created>
  <dcterms:modified xsi:type="dcterms:W3CDTF">2017-09-08T16:13:14Z</dcterms:modified>
</cp:coreProperties>
</file>